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A93D-43D7-B09F-86B356FEB441}"/>
            </c:ext>
          </c:extLst>
        </c:ser>
        <c:dLbls>
          <c:showLegendKey val="0"/>
          <c:showVal val="0"/>
          <c:showCatName val="0"/>
          <c:showSerName val="0"/>
          <c:showPercent val="0"/>
          <c:showBubbleSize val="0"/>
        </c:dLbls>
        <c:gapWidth val="100"/>
        <c:shape val="cylinder"/>
        <c:axId val="57953607"/>
        <c:axId val="66681439"/>
        <c:axId val="0"/>
      </c:bar3DChart>
      <c:catAx>
        <c:axId val="57953607"/>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66681439"/>
        <c:crosses val="autoZero"/>
        <c:auto val="1"/>
        <c:lblAlgn val="ctr"/>
        <c:lblOffset val="100"/>
        <c:noMultiLvlLbl val="0"/>
      </c:catAx>
      <c:valAx>
        <c:axId val="66681439"/>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7953607"/>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CE7D-49C3-964F-1B43BAD9A066}"/>
            </c:ext>
          </c:extLst>
        </c:ser>
        <c:dLbls>
          <c:showLegendKey val="0"/>
          <c:showVal val="0"/>
          <c:showCatName val="0"/>
          <c:showSerName val="0"/>
          <c:showPercent val="0"/>
          <c:showBubbleSize val="0"/>
        </c:dLbls>
        <c:gapWidth val="100"/>
        <c:shape val="cylinder"/>
        <c:axId val="56863768"/>
        <c:axId val="81460992"/>
        <c:axId val="0"/>
      </c:bar3DChart>
      <c:catAx>
        <c:axId val="56863768"/>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81460992"/>
        <c:crosses val="autoZero"/>
        <c:auto val="1"/>
        <c:lblAlgn val="ctr"/>
        <c:lblOffset val="100"/>
        <c:noMultiLvlLbl val="0"/>
      </c:catAx>
      <c:valAx>
        <c:axId val="81460992"/>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6863768"/>
        <c:crosses val="autoZero"/>
        <c:crossBetween val="between"/>
      </c:valAx>
    </c:plotArea>
    <c:plotVisOnly val="1"/>
    <c:dispBlanksAs val="gap"/>
    <c:showDLblsOverMax val="1"/>
  </c:chart>
  <c:spPr>
    <a:solidFill>
      <a:srgbClr val="FFFFFF"/>
    </a:solidFill>
    <a:ln w="9360">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hyperlink" Target="http://github.com/" TargetMode="Externa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560" cy="1483920"/>
          </a:xfrm>
          <a:prstGeom prst="rect">
            <a:avLst/>
          </a:prstGeom>
          <a:ln>
            <a:noFill/>
          </a:ln>
        </p:spPr>
      </p:pic>
      <p:sp>
        <p:nvSpPr>
          <p:cNvPr id="77" name="CustomShape 1"/>
          <p:cNvSpPr/>
          <p:nvPr/>
        </p:nvSpPr>
        <p:spPr>
          <a:xfrm>
            <a:off x="0" y="20160"/>
            <a:ext cx="3474360" cy="685872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spc="-1" dirty="0">
                <a:solidFill>
                  <a:srgbClr val="001E33"/>
                </a:solidFill>
                <a:latin typeface="Arial"/>
              </a:rPr>
              <a:t>Proyecto </a:t>
            </a:r>
          </a:p>
          <a:p>
            <a:pPr algn="ctr">
              <a:lnSpc>
                <a:spcPct val="100000"/>
              </a:lnSpc>
            </a:pPr>
            <a:r>
              <a:rPr lang="en-US" sz="4800" b="0" strike="noStrike" spc="-1" dirty="0">
                <a:solidFill>
                  <a:srgbClr val="001E33"/>
                </a:solidFill>
                <a:latin typeface="Arial"/>
              </a:rPr>
              <a:t>Para </a:t>
            </a:r>
          </a:p>
          <a:p>
            <a:pPr algn="ctr">
              <a:lnSpc>
                <a:spcPct val="100000"/>
              </a:lnSpc>
            </a:pPr>
            <a:r>
              <a:rPr lang="en-US" sz="4800" spc="-1" dirty="0" err="1">
                <a:solidFill>
                  <a:srgbClr val="001E33"/>
                </a:solidFill>
                <a:latin typeface="Arial"/>
              </a:rPr>
              <a:t>Predecir</a:t>
            </a:r>
            <a:r>
              <a:rPr lang="en-US" sz="4800" spc="-1" dirty="0">
                <a:solidFill>
                  <a:srgbClr val="001E33"/>
                </a:solidFill>
                <a:latin typeface="Arial"/>
              </a:rPr>
              <a:t> la </a:t>
            </a:r>
          </a:p>
          <a:p>
            <a:pPr algn="ctr">
              <a:lnSpc>
                <a:spcPct val="100000"/>
              </a:lnSpc>
            </a:pPr>
            <a:r>
              <a:rPr lang="en-US" sz="4800" b="0" strike="noStrike" spc="-1" dirty="0" err="1">
                <a:solidFill>
                  <a:srgbClr val="001E33"/>
                </a:solidFill>
                <a:latin typeface="Arial"/>
              </a:rPr>
              <a:t>Excelencia</a:t>
            </a:r>
            <a:r>
              <a:rPr lang="en-US" sz="4800" b="0" strike="noStrike" spc="-1" dirty="0">
                <a:solidFill>
                  <a:srgbClr val="001E33"/>
                </a:solidFill>
                <a:latin typeface="Arial"/>
              </a:rPr>
              <a:t> </a:t>
            </a:r>
          </a:p>
          <a:p>
            <a:pPr algn="ctr">
              <a:lnSpc>
                <a:spcPct val="100000"/>
              </a:lnSpc>
            </a:pPr>
            <a:r>
              <a:rPr lang="en-US" sz="4800" spc="-1" dirty="0" err="1">
                <a:solidFill>
                  <a:srgbClr val="001E33"/>
                </a:solidFill>
                <a:latin typeface="Arial"/>
              </a:rPr>
              <a:t>Academica</a:t>
            </a:r>
            <a:r>
              <a:rPr lang="en-US" sz="4800" spc="-1" dirty="0">
                <a:solidFill>
                  <a:srgbClr val="001E33"/>
                </a:solidFill>
                <a:latin typeface="Arial"/>
              </a:rPr>
              <a:t> </a:t>
            </a:r>
          </a:p>
          <a:p>
            <a:pPr algn="ctr">
              <a:lnSpc>
                <a:spcPct val="100000"/>
              </a:lnSpc>
            </a:pPr>
            <a:r>
              <a:rPr lang="en-US" sz="4800" b="0" strike="noStrike" spc="-1" dirty="0">
                <a:solidFill>
                  <a:srgbClr val="001E33"/>
                </a:solidFill>
                <a:latin typeface="Arial"/>
              </a:rPr>
              <a:t>De la </a:t>
            </a:r>
            <a:r>
              <a:rPr lang="en-US" sz="4800" b="0" strike="noStrike" spc="-1" dirty="0" err="1">
                <a:solidFill>
                  <a:srgbClr val="001E33"/>
                </a:solidFill>
                <a:latin typeface="Arial"/>
              </a:rPr>
              <a:t>pruebas</a:t>
            </a:r>
            <a:endParaRPr lang="en-US" sz="4800" b="0" strike="noStrike" spc="-1" dirty="0">
              <a:solidFill>
                <a:srgbClr val="001E33"/>
              </a:solidFill>
              <a:latin typeface="Arial"/>
            </a:endParaRPr>
          </a:p>
          <a:p>
            <a:pPr algn="ctr">
              <a:lnSpc>
                <a:spcPct val="100000"/>
              </a:lnSpc>
            </a:pPr>
            <a:r>
              <a:rPr lang="en-US" sz="4800" spc="-1" dirty="0">
                <a:solidFill>
                  <a:srgbClr val="001E33"/>
                </a:solidFill>
                <a:latin typeface="Arial"/>
              </a:rPr>
              <a:t>Saber pro</a:t>
            </a:r>
            <a:endParaRPr lang="en-US" sz="4800" b="0" strike="noStrike" spc="-1" dirty="0">
              <a:solidFill>
                <a:srgbClr val="001E33"/>
              </a:solidFill>
              <a:latin typeface="Arial"/>
            </a:endParaRPr>
          </a:p>
        </p:txBody>
      </p:sp>
      <p:sp>
        <p:nvSpPr>
          <p:cNvPr id="78" name="CustomShape 2"/>
          <p:cNvSpPr/>
          <p:nvPr/>
        </p:nvSpPr>
        <p:spPr>
          <a:xfrm>
            <a:off x="3645000" y="129960"/>
            <a:ext cx="211536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el mismo título</a:t>
            </a:r>
            <a:br/>
            <a:r>
              <a:rPr lang="en-US" sz="1400" b="0" i="1" strike="noStrike" spc="-1">
                <a:solidFill>
                  <a:srgbClr val="FF0000"/>
                </a:solidFill>
                <a:latin typeface="Arial"/>
                <a:ea typeface="DejaVu Sans"/>
              </a:rPr>
              <a:t>que usaron en</a:t>
            </a:r>
            <a:br/>
            <a:r>
              <a:rPr lang="en-US" sz="1400" b="0" i="1" strike="noStrike" spc="-1">
                <a:solidFill>
                  <a:srgbClr val="FF0000"/>
                </a:solidFill>
                <a:latin typeface="Arial"/>
                <a:ea typeface="DejaVu Sans"/>
              </a:rPr>
              <a:t>el reporte</a:t>
            </a:r>
            <a:endParaRPr lang="en-US" sz="1400" b="0" strike="noStrike" spc="-1">
              <a:latin typeface="Arial"/>
            </a:endParaRPr>
          </a:p>
        </p:txBody>
      </p:sp>
      <p:sp>
        <p:nvSpPr>
          <p:cNvPr id="79" name="CustomShape 3"/>
          <p:cNvSpPr/>
          <p:nvPr/>
        </p:nvSpPr>
        <p:spPr>
          <a:xfrm flipV="1">
            <a:off x="3232440" y="61560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80"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primera entrega</a:t>
            </a:r>
            <a:endParaRPr lang="en-US" sz="1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Marcador de contenido 3"/>
          <p:cNvPicPr/>
          <p:nvPr/>
        </p:nvPicPr>
        <p:blipFill>
          <a:blip r:embed="rId2"/>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6"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8" name="CustomShape 4"/>
          <p:cNvSpPr/>
          <p:nvPr/>
        </p:nvSpPr>
        <p:spPr>
          <a:xfrm>
            <a:off x="2242800" y="239328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9" name="CustomShape 5"/>
          <p:cNvSpPr/>
          <p:nvPr/>
        </p:nvSpPr>
        <p:spPr>
          <a:xfrm flipV="1">
            <a:off x="2011680" y="26438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Imagen 261"/>
            <p:cNvPicPr/>
            <p:nvPr/>
          </p:nvPicPr>
          <p:blipFill>
            <a:blip r:embed="rId4"/>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5" name="CustomShape 10"/>
          <p:cNvSpPr/>
          <p:nvPr/>
        </p:nvSpPr>
        <p:spPr>
          <a:xfrm flipH="1">
            <a:off x="6491880" y="467208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7"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9" name="CustomShape 2"/>
          <p:cNvSpPr/>
          <p:nvPr/>
        </p:nvSpPr>
        <p:spPr>
          <a:xfrm>
            <a:off x="9953640" y="427068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70" name="CustomShape 3"/>
          <p:cNvSpPr/>
          <p:nvPr/>
        </p:nvSpPr>
        <p:spPr>
          <a:xfrm flipV="1">
            <a:off x="9505080" y="47570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2880" y="0"/>
            <a:ext cx="12196800" cy="6856560"/>
          </a:xfrm>
          <a:prstGeom prst="rect">
            <a:avLst/>
          </a:prstGeom>
          <a:ln>
            <a:noFill/>
          </a:ln>
        </p:spPr>
      </p:pic>
      <p:sp>
        <p:nvSpPr>
          <p:cNvPr id="82" name="CustomShape 1"/>
          <p:cNvSpPr/>
          <p:nvPr/>
        </p:nvSpPr>
        <p:spPr>
          <a:xfrm>
            <a:off x="265320" y="376920"/>
            <a:ext cx="3666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Presentación del Equipo</a:t>
            </a:r>
            <a:endParaRPr lang="en-US" sz="2200" b="0" strike="noStrike" spc="-1">
              <a:latin typeface="Arial"/>
            </a:endParaRPr>
          </a:p>
        </p:txBody>
      </p:sp>
      <p:sp>
        <p:nvSpPr>
          <p:cNvPr id="83" name="CustomShape 2"/>
          <p:cNvSpPr/>
          <p:nvPr/>
        </p:nvSpPr>
        <p:spPr>
          <a:xfrm flipV="1">
            <a:off x="383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84" name="CustomShape 3"/>
          <p:cNvSpPr/>
          <p:nvPr/>
        </p:nvSpPr>
        <p:spPr>
          <a:xfrm>
            <a:off x="4364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Imagen 85"/>
            <p:cNvPicPr/>
            <p:nvPr/>
          </p:nvPicPr>
          <p:blipFill>
            <a:blip r:embed="rId3"/>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88" name="CustomShape 6"/>
          <p:cNvSpPr/>
          <p:nvPr/>
        </p:nvSpPr>
        <p:spPr>
          <a:xfrm>
            <a:off x="728640" y="190080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89" name="CustomShape 7"/>
          <p:cNvSpPr/>
          <p:nvPr/>
        </p:nvSpPr>
        <p:spPr>
          <a:xfrm>
            <a:off x="3599280" y="190368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90" name="CustomShape 8"/>
          <p:cNvSpPr/>
          <p:nvPr/>
        </p:nvSpPr>
        <p:spPr>
          <a:xfrm>
            <a:off x="9419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1" name="CustomShape 9"/>
          <p:cNvSpPr/>
          <p:nvPr/>
        </p:nvSpPr>
        <p:spPr>
          <a:xfrm>
            <a:off x="3551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spc="-1" dirty="0">
                <a:solidFill>
                  <a:srgbClr val="001E33"/>
                </a:solidFill>
                <a:latin typeface="Arial"/>
              </a:rPr>
              <a:t>Carlos Andres </a:t>
            </a:r>
          </a:p>
          <a:p>
            <a:pPr algn="ctr">
              <a:lnSpc>
                <a:spcPct val="100000"/>
              </a:lnSpc>
            </a:pPr>
            <a:r>
              <a:rPr lang="en-US" sz="2200" b="0" strike="noStrike" spc="-1" dirty="0">
                <a:solidFill>
                  <a:srgbClr val="001E33"/>
                </a:solidFill>
                <a:latin typeface="Arial"/>
              </a:rPr>
              <a:t>Mosqu</a:t>
            </a:r>
            <a:r>
              <a:rPr lang="en-US" sz="2200" spc="-1" dirty="0">
                <a:solidFill>
                  <a:srgbClr val="001E33"/>
                </a:solidFill>
                <a:latin typeface="Arial"/>
              </a:rPr>
              <a:t>era</a:t>
            </a:r>
            <a:endParaRPr lang="en-US" sz="2200" b="0" strike="noStrike" spc="-1" dirty="0">
              <a:latin typeface="Arial"/>
            </a:endParaRPr>
          </a:p>
        </p:txBody>
      </p:sp>
      <p:sp>
        <p:nvSpPr>
          <p:cNvPr id="92" name="CustomShape 10"/>
          <p:cNvSpPr/>
          <p:nvPr/>
        </p:nvSpPr>
        <p:spPr>
          <a:xfrm>
            <a:off x="635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spc="-1" dirty="0">
                <a:solidFill>
                  <a:srgbClr val="001E33"/>
                </a:solidFill>
                <a:latin typeface="Arial"/>
              </a:rPr>
              <a:t>Juan Andres </a:t>
            </a:r>
          </a:p>
          <a:p>
            <a:pPr algn="ctr">
              <a:lnSpc>
                <a:spcPct val="100000"/>
              </a:lnSpc>
            </a:pPr>
            <a:r>
              <a:rPr lang="en-US" sz="2200" b="0" strike="noStrike" spc="-1" dirty="0">
                <a:solidFill>
                  <a:srgbClr val="001E33"/>
                </a:solidFill>
                <a:latin typeface="Arial"/>
              </a:rPr>
              <a:t>Henao </a:t>
            </a:r>
            <a:endParaRPr lang="en-US" sz="2200" b="0" strike="noStrike" spc="-1" dirty="0">
              <a:latin typeface="Arial"/>
            </a:endParaRPr>
          </a:p>
        </p:txBody>
      </p:sp>
      <p:sp>
        <p:nvSpPr>
          <p:cNvPr id="93" name="CustomShape 11"/>
          <p:cNvSpPr/>
          <p:nvPr/>
        </p:nvSpPr>
        <p:spPr>
          <a:xfrm>
            <a:off x="1912680" y="5136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Pongan una foto sonriendo</a:t>
            </a:r>
            <a:br/>
            <a:r>
              <a:rPr lang="en-US" sz="1400" b="0" i="1" strike="noStrike" spc="-1">
                <a:solidFill>
                  <a:srgbClr val="FF0000"/>
                </a:solidFill>
                <a:latin typeface="Arial"/>
                <a:ea typeface="DejaVu Sans"/>
              </a:rPr>
              <a:t>y no olviden su nombre</a:t>
            </a:r>
            <a:endParaRPr lang="en-US" sz="1400" b="0" strike="noStrike" spc="-1">
              <a:latin typeface="Arial"/>
            </a:endParaRPr>
          </a:p>
        </p:txBody>
      </p:sp>
      <p:sp>
        <p:nvSpPr>
          <p:cNvPr id="94" name="CustomShape 12"/>
          <p:cNvSpPr/>
          <p:nvPr/>
        </p:nvSpPr>
        <p:spPr>
          <a:xfrm>
            <a:off x="1881000" y="50292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95" name="CustomShape 13"/>
          <p:cNvSpPr/>
          <p:nvPr/>
        </p:nvSpPr>
        <p:spPr>
          <a:xfrm>
            <a:off x="5025600" y="511740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Pongan una foto sonriendo</a:t>
            </a:r>
            <a:br/>
            <a:r>
              <a:rPr lang="en-US" sz="1400" b="0" i="1" strike="noStrike" spc="-1">
                <a:solidFill>
                  <a:srgbClr val="FF0000"/>
                </a:solidFill>
                <a:latin typeface="Arial"/>
                <a:ea typeface="DejaVu Sans"/>
              </a:rPr>
              <a:t>y no olviden su nombre</a:t>
            </a:r>
            <a:endParaRPr lang="en-US" sz="1400" b="0" strike="noStrike" spc="-1">
              <a:latin typeface="Arial"/>
            </a:endParaRPr>
          </a:p>
        </p:txBody>
      </p:sp>
      <p:sp>
        <p:nvSpPr>
          <p:cNvPr id="96" name="CustomShape 14"/>
          <p:cNvSpPr/>
          <p:nvPr/>
        </p:nvSpPr>
        <p:spPr>
          <a:xfrm>
            <a:off x="4993920" y="501012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97" name="CustomShape 15"/>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primera entrega</a:t>
            </a:r>
            <a:endParaRPr lang="en-US" sz="1400" b="0" strike="noStrike" spc="-1">
              <a:latin typeface="Arial"/>
            </a:endParaRPr>
          </a:p>
        </p:txBody>
      </p:sp>
      <p:pic>
        <p:nvPicPr>
          <p:cNvPr id="98" name="Imagen 97"/>
          <p:cNvPicPr/>
          <p:nvPr/>
        </p:nvPicPr>
        <p:blipFill>
          <a:blip r:embed="rId4"/>
          <a:srcRect b="25722"/>
          <a:stretch/>
        </p:blipFill>
        <p:spPr>
          <a:xfrm>
            <a:off x="6018840" y="1828800"/>
            <a:ext cx="3200040" cy="2376720"/>
          </a:xfrm>
          <a:prstGeom prst="rect">
            <a:avLst/>
          </a:prstGeom>
          <a:ln>
            <a:noFill/>
          </a:ln>
        </p:spPr>
      </p:pic>
      <p:sp>
        <p:nvSpPr>
          <p:cNvPr id="99" name="CustomShape 16"/>
          <p:cNvSpPr/>
          <p:nvPr/>
        </p:nvSpPr>
        <p:spPr>
          <a:xfrm>
            <a:off x="6503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100" name="CustomShape 17"/>
          <p:cNvSpPr/>
          <p:nvPr/>
        </p:nvSpPr>
        <p:spPr>
          <a:xfrm>
            <a:off x="5924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5"/>
          <a:stretch/>
        </p:blipFill>
        <p:spPr>
          <a:xfrm>
            <a:off x="182880" y="6089760"/>
            <a:ext cx="621360" cy="621360"/>
          </a:xfrm>
          <a:prstGeom prst="rect">
            <a:avLst/>
          </a:prstGeom>
          <a:ln>
            <a:noFill/>
          </a:ln>
        </p:spPr>
      </p:pic>
      <p:sp>
        <p:nvSpPr>
          <p:cNvPr id="102" name="CustomShape 18"/>
          <p:cNvSpPr/>
          <p:nvPr/>
        </p:nvSpPr>
        <p:spPr>
          <a:xfrm>
            <a:off x="815040" y="6160680"/>
            <a:ext cx="6915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hlinkClick r:id="rId6"/>
              </a:rPr>
              <a:t>http://github.com/</a:t>
            </a:r>
            <a:r>
              <a:rPr lang="en-US" sz="2200" b="0" strike="noStrike" spc="-1">
                <a:solidFill>
                  <a:srgbClr val="001E33"/>
                </a:solidFill>
                <a:latin typeface="Arial"/>
                <a:ea typeface="DejaVu Sans"/>
              </a:rPr>
              <a:t>                             </a:t>
            </a:r>
            <a:r>
              <a:rPr lang="en-US" sz="2200" b="1" strike="noStrike" spc="-1">
                <a:solidFill>
                  <a:srgbClr val="001E33"/>
                </a:solidFill>
                <a:latin typeface="Arial"/>
                <a:ea typeface="DejaVu Sans"/>
              </a:rPr>
              <a:t>   /proyecto/</a:t>
            </a:r>
            <a:endParaRPr lang="en-US" sz="2200" b="0" strike="noStrike" spc="-1">
              <a:latin typeface="Arial"/>
            </a:endParaRPr>
          </a:p>
        </p:txBody>
      </p:sp>
      <p:sp>
        <p:nvSpPr>
          <p:cNvPr id="103" name="CustomShape 19"/>
          <p:cNvSpPr/>
          <p:nvPr/>
        </p:nvSpPr>
        <p:spPr>
          <a:xfrm>
            <a:off x="3193560" y="6217920"/>
            <a:ext cx="293292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tu nombre de usuario</a:t>
            </a:r>
            <a:endParaRPr lang="en-US" sz="1400" b="0" strike="noStrike" spc="-1">
              <a:latin typeface="Arial"/>
            </a:endParaRPr>
          </a:p>
        </p:txBody>
      </p:sp>
      <p:pic>
        <p:nvPicPr>
          <p:cNvPr id="3" name="Imagen 2" descr="Un hombre con una playera de color azul&#10;&#10;Descripción generada automáticamente">
            <a:extLst>
              <a:ext uri="{FF2B5EF4-FFF2-40B4-BE49-F238E27FC236}">
                <a16:creationId xmlns:a16="http://schemas.microsoft.com/office/drawing/2014/main" id="{5BCB109D-27A7-45A5-B804-518B55A6E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7835" y="1900800"/>
            <a:ext cx="2133565" cy="2194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4" descr="Un joven con una playera de color azul&#10;&#10;Descripción generada automáticamente">
            <a:extLst>
              <a:ext uri="{FF2B5EF4-FFF2-40B4-BE49-F238E27FC236}">
                <a16:creationId xmlns:a16="http://schemas.microsoft.com/office/drawing/2014/main" id="{D4D6A899-B2C3-4765-8455-E271CD995C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660" y="1863240"/>
            <a:ext cx="2217900" cy="22958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pic>
        <p:nvPicPr>
          <p:cNvPr id="106" name="Imagen 105"/>
          <p:cNvPicPr/>
          <p:nvPr/>
        </p:nvPicPr>
        <p:blipFill>
          <a:blip r:embed="rId3"/>
          <a:srcRect t="2555" r="18276"/>
          <a:stretch/>
        </p:blipFill>
        <p:spPr>
          <a:xfrm>
            <a:off x="640080" y="1188720"/>
            <a:ext cx="5484960" cy="3839400"/>
          </a:xfrm>
          <a:prstGeom prst="rect">
            <a:avLst/>
          </a:prstGeom>
          <a:ln>
            <a:noFill/>
          </a:ln>
        </p:spPr>
      </p:pic>
      <p:sp>
        <p:nvSpPr>
          <p:cNvPr id="107" name="CustomShape 2"/>
          <p:cNvSpPr/>
          <p:nvPr/>
        </p:nvSpPr>
        <p:spPr>
          <a:xfrm>
            <a:off x="270000" y="4945680"/>
            <a:ext cx="6308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lang="en-US" sz="1400" b="0" strike="noStrike" spc="-1">
              <a:latin typeface="Arial"/>
            </a:endParaRPr>
          </a:p>
        </p:txBody>
      </p:sp>
      <p:pic>
        <p:nvPicPr>
          <p:cNvPr id="108" name="Imagen 107"/>
          <p:cNvPicPr/>
          <p:nvPr/>
        </p:nvPicPr>
        <p:blipFill>
          <a:blip r:embed="rId4"/>
          <a:stretch/>
        </p:blipFill>
        <p:spPr>
          <a:xfrm>
            <a:off x="6835680" y="1787040"/>
            <a:ext cx="4613040" cy="3075840"/>
          </a:xfrm>
          <a:prstGeom prst="rect">
            <a:avLst/>
          </a:prstGeom>
          <a:ln>
            <a:noFill/>
          </a:ln>
        </p:spPr>
      </p:pic>
      <p:sp>
        <p:nvSpPr>
          <p:cNvPr id="109" name="CustomShape 3"/>
          <p:cNvSpPr/>
          <p:nvPr/>
        </p:nvSpPr>
        <p:spPr>
          <a:xfrm flipV="1">
            <a:off x="340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0" name="CustomShape 4"/>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11" name="CustomShape 5"/>
          <p:cNvSpPr/>
          <p:nvPr/>
        </p:nvSpPr>
        <p:spPr>
          <a:xfrm>
            <a:off x="5168160" y="914400"/>
            <a:ext cx="3426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 de esa forma no les quedarán pixeladas como la mía</a:t>
            </a:r>
            <a:endParaRPr lang="en-US" sz="1400" b="0" strike="noStrike" spc="-1">
              <a:latin typeface="Arial"/>
            </a:endParaRPr>
          </a:p>
        </p:txBody>
      </p:sp>
      <p:sp>
        <p:nvSpPr>
          <p:cNvPr id="112"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3"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gráficas con</a:t>
            </a:r>
            <a:br/>
            <a:r>
              <a:rPr lang="en-US" sz="1400" b="0" i="1" strike="noStrike" spc="-1">
                <a:solidFill>
                  <a:srgbClr val="FF0000"/>
                </a:solidFill>
                <a:latin typeface="Arial"/>
                <a:ea typeface="DejaVu Sans"/>
              </a:rPr>
              <a:t>sus palabras</a:t>
            </a:r>
            <a:endParaRPr lang="en-US" sz="1400" b="0" strike="noStrike" spc="-1">
              <a:latin typeface="Arial"/>
            </a:endParaRPr>
          </a:p>
        </p:txBody>
      </p:sp>
      <p:sp>
        <p:nvSpPr>
          <p:cNvPr id="114"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5" name="CustomShape 9"/>
          <p:cNvSpPr/>
          <p:nvPr/>
        </p:nvSpPr>
        <p:spPr>
          <a:xfrm>
            <a:off x="7674840" y="4965480"/>
            <a:ext cx="293328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imagen de alta definción relacionada con el ejemplo que usan para explicar el algoritmo al lado izquierdo</a:t>
            </a:r>
            <a:endParaRPr lang="en-US" sz="1400" b="0" strike="noStrike" spc="-1">
              <a:latin typeface="Arial"/>
            </a:endParaRPr>
          </a:p>
        </p:txBody>
      </p:sp>
      <p:sp>
        <p:nvSpPr>
          <p:cNvPr id="116"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7" name="CustomShape 11"/>
          <p:cNvSpPr/>
          <p:nvPr/>
        </p:nvSpPr>
        <p:spPr>
          <a:xfrm>
            <a:off x="10482120" y="6681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8" name="CustomShape 12"/>
          <p:cNvSpPr/>
          <p:nvPr/>
        </p:nvSpPr>
        <p:spPr>
          <a:xfrm>
            <a:off x="9558000" y="1083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119" name="CustomShape 13"/>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22" name="CustomShape 2"/>
          <p:cNvSpPr/>
          <p:nvPr/>
        </p:nvSpPr>
        <p:spPr>
          <a:xfrm>
            <a:off x="41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lang="en-US" sz="1400" b="0" strike="noStrike" spc="-1">
              <a:latin typeface="Arial"/>
            </a:endParaRPr>
          </a:p>
        </p:txBody>
      </p:sp>
      <p:sp>
        <p:nvSpPr>
          <p:cNvPr id="123" name="CustomShape 3"/>
          <p:cNvSpPr/>
          <p:nvPr/>
        </p:nvSpPr>
        <p:spPr>
          <a:xfrm flipV="1">
            <a:off x="322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4" name="CustomShape 4"/>
          <p:cNvSpPr/>
          <p:nvPr/>
        </p:nvSpPr>
        <p:spPr>
          <a:xfrm>
            <a:off x="3536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25" name="CustomShape 5"/>
          <p:cNvSpPr/>
          <p:nvPr/>
        </p:nvSpPr>
        <p:spPr>
          <a:xfrm>
            <a:off x="5168160" y="91440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a:t>
            </a:r>
            <a:endParaRPr lang="en-US" sz="1400" b="0" strike="noStrike" spc="-1">
              <a:latin typeface="Arial"/>
            </a:endParaRPr>
          </a:p>
        </p:txBody>
      </p:sp>
      <p:sp>
        <p:nvSpPr>
          <p:cNvPr id="12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7"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28"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9" name="CustomShape 9"/>
          <p:cNvSpPr/>
          <p:nvPr/>
        </p:nvSpPr>
        <p:spPr>
          <a:xfrm>
            <a:off x="3247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2"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3"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6"/>
          <p:cNvSpPr/>
          <p:nvPr/>
        </p:nvSpPr>
        <p:spPr>
          <a:xfrm>
            <a:off x="3430080" y="213732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3"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4"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0"/>
          <p:cNvSpPr/>
          <p:nvPr/>
        </p:nvSpPr>
        <p:spPr>
          <a:xfrm>
            <a:off x="8926920" y="202608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3"/>
          <p:cNvSpPr/>
          <p:nvPr/>
        </p:nvSpPr>
        <p:spPr>
          <a:xfrm>
            <a:off x="653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2" name="CustomShape 52"/>
          <p:cNvSpPr/>
          <p:nvPr/>
        </p:nvSpPr>
        <p:spPr>
          <a:xfrm>
            <a:off x="9558000" y="12585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173" name="CustomShape 53"/>
          <p:cNvSpPr/>
          <p:nvPr/>
        </p:nvSpPr>
        <p:spPr>
          <a:xfrm>
            <a:off x="10708200" y="8229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4" name="CustomShape 5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7" name="CustomShape 2"/>
          <p:cNvSpPr/>
          <p:nvPr/>
        </p:nvSpPr>
        <p:spPr>
          <a:xfrm>
            <a:off x="584640" y="4173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8" name="CustomShape 3"/>
          <p:cNvSpPr/>
          <p:nvPr/>
        </p:nvSpPr>
        <p:spPr>
          <a:xfrm flipV="1">
            <a:off x="4184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80"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81"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3" name="CustomShape 8"/>
          <p:cNvSpPr/>
          <p:nvPr/>
        </p:nvSpPr>
        <p:spPr>
          <a:xfrm>
            <a:off x="3437640" y="5129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5"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280" cy="215928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Validación del</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601"/>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21" r="17166"/>
          <a:stretch/>
        </p:blipFill>
        <p:spPr>
          <a:xfrm>
            <a:off x="1016640" y="1019520"/>
            <a:ext cx="3930840" cy="3779640"/>
          </a:xfrm>
          <a:prstGeom prst="rect">
            <a:avLst/>
          </a:prstGeom>
          <a:ln>
            <a:noFill/>
          </a:ln>
        </p:spPr>
      </p:pic>
      <p:pic>
        <p:nvPicPr>
          <p:cNvPr id="190" name="Marcador de contenido 3"/>
          <p:cNvPicPr/>
          <p:nvPr/>
        </p:nvPicPr>
        <p:blipFill>
          <a:blip r:embed="rId3"/>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92" name="CustomShape 2"/>
          <p:cNvSpPr/>
          <p:nvPr/>
        </p:nvSpPr>
        <p:spPr>
          <a:xfrm>
            <a:off x="584640" y="4857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3" name="CustomShape 3"/>
          <p:cNvSpPr/>
          <p:nvPr/>
        </p:nvSpPr>
        <p:spPr>
          <a:xfrm flipV="1">
            <a:off x="4436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5"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8" name="CustomShape 8"/>
          <p:cNvSpPr/>
          <p:nvPr/>
        </p:nvSpPr>
        <p:spPr>
          <a:xfrm>
            <a:off x="4754880" y="5486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br/>
            <a:r>
              <a:rPr lang="en-US" sz="1400" b="0" i="1" strike="noStrike" spc="-1">
                <a:solidFill>
                  <a:srgbClr val="FF0000"/>
                </a:solidFill>
                <a:latin typeface="Arial"/>
                <a:ea typeface="DejaVu Sans"/>
              </a:rPr>
              <a:t>un modelo que sirve para</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200" name="CustomShape 10"/>
          <p:cNvSpPr/>
          <p:nvPr/>
        </p:nvSpPr>
        <p:spPr>
          <a:xfrm>
            <a:off x="9574200" y="43970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202" name="CustomShape 12"/>
          <p:cNvSpPr/>
          <p:nvPr/>
        </p:nvSpPr>
        <p:spPr>
          <a:xfrm>
            <a:off x="8808480" y="2531520"/>
            <a:ext cx="28954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3" name="Imagen 202"/>
          <p:cNvPicPr/>
          <p:nvPr/>
        </p:nvPicPr>
        <p:blipFill>
          <a:blip r:embed="rId4"/>
          <a:stretch/>
        </p:blipFill>
        <p:spPr>
          <a:xfrm>
            <a:off x="8129520" y="3153600"/>
            <a:ext cx="666360" cy="666360"/>
          </a:xfrm>
          <a:prstGeom prst="rect">
            <a:avLst/>
          </a:prstGeom>
          <a:ln>
            <a:noFill/>
          </a:ln>
        </p:spPr>
      </p:pic>
      <p:pic>
        <p:nvPicPr>
          <p:cNvPr id="204" name="Imagen 203"/>
          <p:cNvPicPr/>
          <p:nvPr/>
        </p:nvPicPr>
        <p:blipFill>
          <a:blip r:embed="rId5"/>
          <a:stretch/>
        </p:blipFill>
        <p:spPr>
          <a:xfrm>
            <a:off x="8312400" y="3860640"/>
            <a:ext cx="344520" cy="618840"/>
          </a:xfrm>
          <a:prstGeom prst="rect">
            <a:avLst/>
          </a:prstGeom>
          <a:ln>
            <a:noFill/>
          </a:ln>
        </p:spPr>
      </p:pic>
      <p:pic>
        <p:nvPicPr>
          <p:cNvPr id="205" name="Imagen 204"/>
          <p:cNvPicPr/>
          <p:nvPr/>
        </p:nvPicPr>
        <p:blipFill>
          <a:blip r:embed="rId6"/>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br/>
            <a:r>
              <a:rPr lang="en-US" sz="1400" b="0" i="1" strike="noStrike" spc="-1">
                <a:solidFill>
                  <a:srgbClr val="FF0000"/>
                </a:solidFill>
                <a:latin typeface="Arial"/>
                <a:ea typeface="DejaVu Sans"/>
              </a:rPr>
              <a:t>representar cada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8" name="CustomShape 15"/>
          <p:cNvSpPr/>
          <p:nvPr/>
        </p:nvSpPr>
        <p:spPr>
          <a:xfrm>
            <a:off x="10482120" y="64908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10" name="CustomShape 17"/>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Marcador de contenido 3"/>
          <p:cNvPicPr/>
          <p:nvPr/>
        </p:nvPicPr>
        <p:blipFill>
          <a:blip r:embed="rId2"/>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3" name="CustomShape 2"/>
          <p:cNvSpPr/>
          <p:nvPr/>
        </p:nvSpPr>
        <p:spPr>
          <a:xfrm flipV="1">
            <a:off x="365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5" name="CustomShape 4"/>
          <p:cNvSpPr/>
          <p:nvPr/>
        </p:nvSpPr>
        <p:spPr>
          <a:xfrm>
            <a:off x="5168160" y="914400"/>
            <a:ext cx="342612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6"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7" name="Imagen 216"/>
          <p:cNvPicPr/>
          <p:nvPr/>
        </p:nvPicPr>
        <p:blipFill>
          <a:blip r:embed="rId3"/>
          <a:srcRect b="32951"/>
          <a:stretch/>
        </p:blipFill>
        <p:spPr>
          <a:xfrm>
            <a:off x="507240" y="1517040"/>
            <a:ext cx="3332160" cy="4059720"/>
          </a:xfrm>
          <a:prstGeom prst="rect">
            <a:avLst/>
          </a:prstGeom>
          <a:ln>
            <a:noFill/>
          </a:ln>
        </p:spPr>
      </p:pic>
      <p:pic>
        <p:nvPicPr>
          <p:cNvPr id="218" name="Imagen 217"/>
          <p:cNvPicPr/>
          <p:nvPr/>
        </p:nvPicPr>
        <p:blipFill>
          <a:blip r:embed="rId3"/>
          <a:srcRect t="66389"/>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20" name="CustomShape 7"/>
          <p:cNvSpPr/>
          <p:nvPr/>
        </p:nvSpPr>
        <p:spPr>
          <a:xfrm>
            <a:off x="5020920" y="4786920"/>
            <a:ext cx="2933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21" name="CustomShape 8"/>
          <p:cNvSpPr/>
          <p:nvPr/>
        </p:nvSpPr>
        <p:spPr>
          <a:xfrm>
            <a:off x="5020920" y="44276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4" name="CustomShape 11"/>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arcador de contenido 3"/>
          <p:cNvPicPr/>
          <p:nvPr/>
        </p:nvPicPr>
        <p:blipFill>
          <a:blip r:embed="rId2"/>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7" name="CustomShape 2"/>
          <p:cNvSpPr/>
          <p:nvPr/>
        </p:nvSpPr>
        <p:spPr>
          <a:xfrm flipV="1">
            <a:off x="3608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9" name="CustomShape 4"/>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30"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definición relacionada con el problema que están resolviendo.</a:t>
            </a:r>
            <a:endParaRPr lang="en-US" sz="1400" b="0" strike="noStrike" spc="-1">
              <a:latin typeface="Arial"/>
            </a:endParaRPr>
          </a:p>
        </p:txBody>
      </p:sp>
      <p:sp>
        <p:nvSpPr>
          <p:cNvPr id="232" name="CustomShape 7"/>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280" cy="2879640"/>
        </p:xfrm>
        <a:graphic>
          <a:graphicData uri="http://schemas.openxmlformats.org/drawingml/2006/table">
            <a:tbl>
              <a:tblPr/>
              <a:tblGrid>
                <a:gridCol w="1538280">
                  <a:extLst>
                    <a:ext uri="{9D8B030D-6E8A-4147-A177-3AD203B41FA5}">
                      <a16:colId xmlns:a16="http://schemas.microsoft.com/office/drawing/2014/main" val="20000"/>
                    </a:ext>
                  </a:extLst>
                </a:gridCol>
                <a:gridCol w="184500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4" name="Imagen 233"/>
          <p:cNvPicPr/>
          <p:nvPr/>
        </p:nvPicPr>
        <p:blipFill>
          <a:blip r:embed="rId3"/>
          <a:srcRect l="20026"/>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6" name="CustomShape 10"/>
          <p:cNvSpPr/>
          <p:nvPr/>
        </p:nvSpPr>
        <p:spPr>
          <a:xfrm>
            <a:off x="4297680" y="59896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7" name="CustomShape 11"/>
          <p:cNvSpPr/>
          <p:nvPr/>
        </p:nvSpPr>
        <p:spPr>
          <a:xfrm>
            <a:off x="4369680" y="5522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Marcador de contenido 3"/>
          <p:cNvPicPr/>
          <p:nvPr/>
        </p:nvPicPr>
        <p:blipFill>
          <a:blip r:embed="rId2"/>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41"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3" name="CustomShape 4"/>
          <p:cNvSpPr/>
          <p:nvPr/>
        </p:nvSpPr>
        <p:spPr>
          <a:xfrm>
            <a:off x="5168160" y="914400"/>
            <a:ext cx="37926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4"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5" name="Gráfico 244"/>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ráfico 245"/>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4"/>
          </a:graphicData>
        </a:graphic>
      </p:graphicFrame>
      <p:sp>
        <p:nvSpPr>
          <p:cNvPr id="247" name="CustomShape 6"/>
          <p:cNvSpPr/>
          <p:nvPr/>
        </p:nvSpPr>
        <p:spPr>
          <a:xfrm>
            <a:off x="224928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8" name="CustomShape 7"/>
          <p:cNvSpPr/>
          <p:nvPr/>
        </p:nvSpPr>
        <p:spPr>
          <a:xfrm>
            <a:off x="853992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9" name="Imagen 248"/>
          <p:cNvPicPr/>
          <p:nvPr/>
        </p:nvPicPr>
        <p:blipFill>
          <a:blip r:embed="rId5"/>
          <a:stretch/>
        </p:blipFill>
        <p:spPr>
          <a:xfrm>
            <a:off x="1648800" y="5105520"/>
            <a:ext cx="527400" cy="527400"/>
          </a:xfrm>
          <a:prstGeom prst="rect">
            <a:avLst/>
          </a:prstGeom>
          <a:ln>
            <a:noFill/>
          </a:ln>
        </p:spPr>
      </p:pic>
      <p:pic>
        <p:nvPicPr>
          <p:cNvPr id="250" name="Imagen 249"/>
          <p:cNvPicPr/>
          <p:nvPr/>
        </p:nvPicPr>
        <p:blipFill>
          <a:blip r:embed="rId6"/>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3" name="CustomShape 10"/>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1616</TotalTime>
  <Words>906</Words>
  <Application>Microsoft Office PowerPoint</Application>
  <PresentationFormat>Panorámica</PresentationFormat>
  <Paragraphs>114</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11</vt:i4>
      </vt:variant>
    </vt:vector>
  </HeadingPairs>
  <TitlesOfParts>
    <vt:vector size="16" baseType="lpstr">
      <vt:lpstr>Arial</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Juan Andres Henao Diaz</cp:lastModifiedBy>
  <cp:revision>32</cp:revision>
  <dcterms:created xsi:type="dcterms:W3CDTF">2020-06-26T14:36:07Z</dcterms:created>
  <dcterms:modified xsi:type="dcterms:W3CDTF">2020-08-16T22:01:08Z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